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  <p:sldMasterId id="2147483697" r:id="rId3"/>
    <p:sldMasterId id="2147483709" r:id="rId4"/>
  </p:sldMasterIdLst>
  <p:notesMasterIdLst>
    <p:notesMasterId r:id="rId9"/>
  </p:notesMasterIdLst>
  <p:sldIdLst>
    <p:sldId id="261" r:id="rId5"/>
    <p:sldId id="259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3" autoAdjust="0"/>
    <p:restoredTop sz="86462" autoAdjust="0"/>
  </p:normalViewPr>
  <p:slideViewPr>
    <p:cSldViewPr>
      <p:cViewPr>
        <p:scale>
          <a:sx n="70" d="100"/>
          <a:sy n="70" d="100"/>
        </p:scale>
        <p:origin x="-115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2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64DC4-2D21-4F94-AB23-040F874CCB5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C5F51-B4E1-4572-B7AE-1FF814468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82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5ABFD97B-AAD7-4DB8-B54B-9547609874EF}" type="slidenum">
              <a:rPr lang="zh-CN" altLang="en-US">
                <a:solidFill>
                  <a:prstClr val="black"/>
                </a:solidFill>
              </a:rPr>
              <a:pPr eaLnBrk="1" hangingPunct="1"/>
              <a:t>1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5ABFD97B-AAD7-4DB8-B54B-9547609874EF}" type="slidenum">
              <a:rPr lang="zh-CN" altLang="en-US">
                <a:solidFill>
                  <a:prstClr val="black"/>
                </a:solidFill>
              </a:rPr>
              <a:pPr eaLnBrk="1" hangingPunct="1"/>
              <a:t>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117FFF19-C106-4DD1-A707-5D6D837645E6}" type="slidenum">
              <a:rPr lang="zh-CN" altLang="en-US">
                <a:solidFill>
                  <a:prstClr val="black"/>
                </a:solidFill>
              </a:rPr>
              <a:pPr eaLnBrk="1" hangingPunct="1"/>
              <a:t>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/>
            <a:fld id="{117FFF19-C106-4DD1-A707-5D6D837645E6}" type="slidenum">
              <a:rPr lang="zh-CN" altLang="en-US">
                <a:solidFill>
                  <a:prstClr val="black"/>
                </a:solidFill>
              </a:rPr>
              <a:pPr eaLnBrk="1" hangingPunct="1"/>
              <a:t>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4F591-9DCC-481C-8673-498F49C1FD9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540904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C653A-28AC-4A88-BB53-F90142C86DC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971488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F0C91-053C-44FE-9567-B2EFBA66E1A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425150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4F591-9DCC-481C-8673-498F49C1FD9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540904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50102-D89A-44A9-8D88-96802F744B1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986952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90FB5-932E-436D-9E79-0E344745A883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658222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5D986-6378-4380-8492-879AFD3FF426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748091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DCEFD-3DBE-489C-BAB8-1A49C2E1313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118034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EB3A7-B395-4A1D-B777-D1485569FA0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12681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42913-D70D-42CD-BB53-A9AFF3313B5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317140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98E0E-0800-4374-A576-8DA56EF297F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507516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50102-D89A-44A9-8D88-96802F744B1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986952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A7C3C-D1A7-4B3E-9E6D-E4607252AB03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41009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C653A-28AC-4A88-BB53-F90142C86DC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971488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F0C91-053C-44FE-9567-B2EFBA66E1A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425150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4F591-9DCC-481C-8673-498F49C1FD9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739549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50102-D89A-44A9-8D88-96802F744B1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495147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90FB5-932E-436D-9E79-0E344745A883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611012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5D986-6378-4380-8492-879AFD3FF426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82013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DCEFD-3DBE-489C-BAB8-1A49C2E1313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754902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EB3A7-B395-4A1D-B777-D1485569FA0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039096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42913-D70D-42CD-BB53-A9AFF3313B5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123454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90FB5-932E-436D-9E79-0E344745A883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658222"/>
      </p:ext>
    </p:extLst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98E0E-0800-4374-A576-8DA56EF297F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118572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A7C3C-D1A7-4B3E-9E6D-E4607252AB03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40347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C653A-28AC-4A88-BB53-F90142C86DC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194498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F0C91-053C-44FE-9567-B2EFBA66E1A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15973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4F591-9DCC-481C-8673-498F49C1FD9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08360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50102-D89A-44A9-8D88-96802F744B1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159957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90FB5-932E-436D-9E79-0E344745A883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303637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5D986-6378-4380-8492-879AFD3FF426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163342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DCEFD-3DBE-489C-BAB8-1A49C2E1313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275115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EB3A7-B395-4A1D-B777-D1485569FA0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495363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5D986-6378-4380-8492-879AFD3FF426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748091"/>
      </p:ext>
    </p:extLst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42913-D70D-42CD-BB53-A9AFF3313B5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23213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98E0E-0800-4374-A576-8DA56EF297F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618546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A7C3C-D1A7-4B3E-9E6D-E4607252AB03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59629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C653A-28AC-4A88-BB53-F90142C86DC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77200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F0C91-053C-44FE-9567-B2EFBA66E1A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77915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DCEFD-3DBE-489C-BAB8-1A49C2E1313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118034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EB3A7-B395-4A1D-B777-D1485569FA0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12681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42913-D70D-42CD-BB53-A9AFF3313B5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317140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98E0E-0800-4374-A576-8DA56EF297F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507516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A7C3C-D1A7-4B3E-9E6D-E4607252AB03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41009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90FE9E-4A52-4FDB-BC2E-50CFCDBE238D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497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90FE9E-4A52-4FDB-BC2E-50CFCDBE238D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497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90FE9E-4A52-4FDB-BC2E-50CFCDBE238D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75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90FE9E-4A52-4FDB-BC2E-50CFCDBE238D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316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-1035496"/>
            <a:ext cx="8229600" cy="1143000"/>
          </a:xfrm>
        </p:spPr>
        <p:txBody>
          <a:bodyPr/>
          <a:lstStyle/>
          <a:p>
            <a:pPr eaLnBrk="1" hangingPunct="1"/>
            <a:endParaRPr lang="zh-CN" alt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620688"/>
            <a:ext cx="8352928" cy="59766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«РОДНОЙ ЯЗЫК – МОЕ БОГАТСТВО»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Мы живем в интересное и сложное время, когда на многое начинаем смотреть по-иному, многое заново открываем и переоцениваем. Жизнь в современном мире предъявляет к человеку все новые и более серьезные требования. Речь современного человека - его визитная карточка. От того, насколько грамотно он выражается, зависит его успех обществе. Очень важно  с ранних лет формировать у ребенка грамотную красивую речь. В этом неоценимую помощь родителям оказывает народный фольклор. Накопленные веками малые формы народного поэтического творчества таят в себе огромные речевые, смысловые, звуковые богатства.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Знакомство ребенка с фольклором начинается с колыбели, с русских народных песенок. «Баю,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баюшки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баю,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ложися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краю…», «Люли-люли-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люленьки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прилетели гуленьки...». Взрослые замечали, под какие слова и напевы дети лучше засыпают, повторяли их, запоминали, передавали следующим поколениям. </a:t>
            </a:r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6091258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-891480"/>
            <a:ext cx="8229600" cy="1143000"/>
          </a:xfrm>
        </p:spPr>
        <p:txBody>
          <a:bodyPr/>
          <a:lstStyle/>
          <a:p>
            <a:pPr eaLnBrk="1" hangingPunct="1"/>
            <a:endParaRPr lang="zh-CN" alt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260648"/>
            <a:ext cx="8507288" cy="648072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в наши дни бытуют многочисленные варианты общеизвестных колыбельных песенок. Они являются первой ступенью лестницы, ведущей к познанию богатств русского языка, к усвоению народной поэзии. Не знали в прошлом бабушки, что такое физкультура и массаж, но все, что нужно, делали под разные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 Только ребёнок проснулся, его поглаживают, приговаривают: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Потягушки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потянушки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поперёк толстушки… ». Будучи людьми мудрыми и практичными, они точно знали, что нужно заложить в человека буквально с младенчества, а потому привносили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детей познавательные элементы. При помощи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знакомство с окружающим миром происходило в игровой форме, в первую очередь, с теми его объектами, которые совсем маленький ребенок мог видеть вокруг себя, в доме и во дворе.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Особенно много радости доставляют детям игры со взрослыми: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«Идет коза рогатая...», «Сорока-ворона кашку варила...», «Ладушки…», «Пальчик – пальчик, где ты был…». Язык народных игр лаконичен, многообразен, богат звуковыми сопоставлениями. Здесь вместе с удовольствием ребенок получает и пользу: такие пальчиковые игры подготавливает ребёнка к овладению правильным  звукопроизношением.  Считалки остаются излюбленной словесной игрой детей старшего возраста. По своей распространенности и по количеству произведений они не знают себе равных. </a:t>
            </a:r>
          </a:p>
          <a:p>
            <a:endParaRPr lang="zh-CN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6091258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315416"/>
            <a:ext cx="8435280" cy="315416"/>
          </a:xfrm>
        </p:spPr>
        <p:txBody>
          <a:bodyPr/>
          <a:lstStyle/>
          <a:p>
            <a:pPr eaLnBrk="1" hangingPunct="1"/>
            <a:endParaRPr lang="zh-CN" altLang="en-US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16632"/>
            <a:ext cx="8363272" cy="662473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Возьмём стихотворение Ф.Н. Миллера, ставшее одной из самых популярных считалок: «Раз, два, три, четыре, пять - Вышел зайчик погулять...». И в старых, и в новых записях имеется большое количество вариантов этой считалки. Соревнование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сказывании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считалок доставляет наслаждение, развивает органы артикуляции, вырабатывает чувство ритма.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Скороговорки изначально были придуманы для развлечения детей. Однако вскоре обнаружились и прочие полезные свойства этой шуточной забавы. В. И. Даль дает такое определение скороговорки: это «род складной речи, с повторением и перестановкой одних и тех же букв или слогов, сбивчивых или трудных для произношения, например:  «Стоит поп на копне, колпак на попе, копна под попом, поп под колпаком». В ней сочетаются однокоренные или похожие по звучанию слова, что затрудняет ее произнесение и делает ее незаменимым упражнением для развития речи.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русских народных сказках заключено богатое содержание, они насыщены языковыми средствами выразительности - сравнениями, эпитетами, синонимами, антонимами. Выражения «красна девица», «ясный сокол», «встань передо мной, как лист перед травой» и др. способствуют развитию образности речи, ее обогащению. 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Загадки знакомят ребенка «с радостью мышления». Кто из нас ребенком не мучился поиском ответов на вопросы: Почему утки плавают? Без чего хлеба не испечешь? Зачем в стакане вода? Редко кому удавалось добраться до отгадки самостоятельно, зато помогало взглянуть на вещи по-другому, раз мы помним „хитрые” стишки до сих пор. Загадки обогащают словарь детей за счет многозначности слов, помогают увидеть вторичные значения слов, формируют представления о переносном значении слова. Они помогают усвоить грамматический строй русской речи, заставляя сосредоточиться на языковой форме и анализировать ее.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         Многие дети, придя в школу, не понимают пословиц, поговорок, фразеологизмов, так как мы, взрослые, все реже и реже используем их в своей речи. А весь процесс школьного обучения строится на литературном языке. Поэтому так важно в дошкольном возрасте дать детям возможность слышать не только разговорно-бытовую речь, но и литературный язык.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течение многих веков малые фольклорные жанры мудро поучают ребенка. Подобно тому, как навсегда запоминаются первые книжки, так память хранит и те мелодии, которые довелось услышать в ранние годы. Вот почему так важно, чтобы колыбельная песня,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сказка, пословица входили в жизнь в ту пору, когда человек особенно восприимчив ко всему прекрасному. Все они и в современном мире чудесным образом влияют на развитие речи детей.</a:t>
            </a: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zh-CN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60513416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457200" y="116632"/>
            <a:ext cx="8229600" cy="158006"/>
          </a:xfrm>
        </p:spPr>
        <p:txBody>
          <a:bodyPr/>
          <a:lstStyle/>
          <a:p>
            <a:pPr eaLnBrk="1" hangingPunct="1"/>
            <a:endParaRPr lang="zh-CN" altLang="en-US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88640"/>
            <a:ext cx="8640960" cy="6408712"/>
          </a:xfrm>
        </p:spPr>
        <p:txBody>
          <a:bodyPr/>
          <a:lstStyle/>
          <a:p>
            <a:pPr marL="0" lv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Загадки знакомят ребенка «с радостью мышления». Кто из нас ребенком не мучился поиском ответов на вопросы: Почему утки плавают? Без чего хлеба не испечешь? Зачем в стакане вода? Редко кому удавалось добраться до отгадки самостоятельно, зато помогало взглянуть на вещи по-другому, раз мы помним „хитрые” стишки до сих пор. Загадки обогащают словарь детей за счет многозначности слов, помогают увидеть вторичные значения слов, формируют представления о переносном значении слова. Они помогают усвоить грамматический строй русской речи, заставляя сосредоточиться на языковой форме и анализировать ее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Многие дети, придя в школу, не понимают пословиц, поговорок, фразеологизмов, так как мы, взрослые, все реже и реже используем их в своей речи. А весь процесс школьного обучения строится на литературном языке. Поэтому так важно в дошкольном возрасте дать детям возможность слышать не только разговорно-бытовую речь, но и литературный </a:t>
            </a:r>
            <a:r>
              <a:rPr lang="ru-RU" sz="20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язык. В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течение многих веков малые фольклорные жанры мудро поучают ребенка. Подобно тому, как навсегда запоминаются первые книжки, так память хранит и те мелодии, которые довелось услышать в ранние годы. Вот почему так важно, чтобы колыбельная песня,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потешка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сказка, пословица входили в жизнь в ту пору, когда человек особенно восприимчив ко всему прекрасному. Все они и в современном мире чудесным образом влияют на развитие речи детей.</a:t>
            </a:r>
          </a:p>
          <a:p>
            <a:pPr eaLnBrk="1" hangingPunct="1"/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8965618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PMingLiU"/>
        <a:cs typeface=""/>
      </a:majorFont>
      <a:minorFont>
        <a:latin typeface="Arial"/>
        <a:ea typeface="PMingLiU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PMingLiU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PMingLiU"/>
        <a:cs typeface=""/>
      </a:majorFont>
      <a:minorFont>
        <a:latin typeface="Arial"/>
        <a:ea typeface="PMingLiU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PMingLiU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PMingLiU"/>
        <a:cs typeface=""/>
      </a:majorFont>
      <a:minorFont>
        <a:latin typeface="Arial"/>
        <a:ea typeface="PMingLiU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PMingLiU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PMingLiU"/>
        <a:cs typeface=""/>
      </a:majorFont>
      <a:minorFont>
        <a:latin typeface="Arial"/>
        <a:ea typeface="PMingLiU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PMingLiU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472</Words>
  <Application>Microsoft Office PowerPoint</Application>
  <PresentationFormat>Экран (4:3)</PresentationFormat>
  <Paragraphs>18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預設簡報設計</vt:lpstr>
      <vt:lpstr>1_預設簡報設計</vt:lpstr>
      <vt:lpstr>2_預設簡報設計</vt:lpstr>
      <vt:lpstr>3_預設簡報設計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 Сосновских</dc:creator>
  <cp:lastModifiedBy>гюзель</cp:lastModifiedBy>
  <cp:revision>4</cp:revision>
  <dcterms:created xsi:type="dcterms:W3CDTF">2019-02-14T05:59:28Z</dcterms:created>
  <dcterms:modified xsi:type="dcterms:W3CDTF">2021-02-16T21:35:27Z</dcterms:modified>
</cp:coreProperties>
</file>